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378F"/>
    <a:srgbClr val="DA6D54"/>
    <a:srgbClr val="9156D6"/>
    <a:srgbClr val="1B959A"/>
    <a:srgbClr val="969696"/>
    <a:srgbClr val="86D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581" autoAdjust="0"/>
  </p:normalViewPr>
  <p:slideViewPr>
    <p:cSldViewPr snapToGrid="0">
      <p:cViewPr varScale="1">
        <p:scale>
          <a:sx n="98" d="100"/>
          <a:sy n="98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F7E5D-A7DE-42C5-BD3C-643775FAE1E0}" type="doc">
      <dgm:prSet loTypeId="urn:microsoft.com/office/officeart/2005/8/layout/defaul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9ED5CFE6-0BFD-45C5-A053-9B57E8475E2F}">
      <dgm:prSet/>
      <dgm:spPr>
        <a:solidFill>
          <a:schemeClr val="accent1">
            <a:lumMod val="75000"/>
            <a:alpha val="52000"/>
          </a:schemeClr>
        </a:solidFill>
      </dgm:spPr>
      <dgm:t>
        <a:bodyPr/>
        <a:lstStyle/>
        <a:p>
          <a:pPr rtl="0"/>
          <a:r>
            <a:rPr lang="en-US" baseline="0" dirty="0" smtClean="0"/>
            <a:t>Create PDF &amp; COMBINE FILES</a:t>
          </a:r>
          <a:endParaRPr lang="en-US" dirty="0"/>
        </a:p>
      </dgm:t>
    </dgm:pt>
    <dgm:pt modelId="{22989B51-65D4-48E3-A15E-E08FA167DF60}" type="parTrans" cxnId="{22DA88FF-E2A4-466C-9EC4-424016E5CCD1}">
      <dgm:prSet/>
      <dgm:spPr/>
      <dgm:t>
        <a:bodyPr/>
        <a:lstStyle/>
        <a:p>
          <a:endParaRPr lang="en-US"/>
        </a:p>
      </dgm:t>
    </dgm:pt>
    <dgm:pt modelId="{8B87B5ED-416B-4A6B-9CA6-3659E2E72167}" type="sibTrans" cxnId="{22DA88FF-E2A4-466C-9EC4-424016E5CCD1}">
      <dgm:prSet/>
      <dgm:spPr/>
      <dgm:t>
        <a:bodyPr/>
        <a:lstStyle/>
        <a:p>
          <a:endParaRPr lang="en-US"/>
        </a:p>
      </dgm:t>
    </dgm:pt>
    <dgm:pt modelId="{ECDCAC43-2256-4615-B47C-6483DC8CA2C5}">
      <dgm:prSet/>
      <dgm:spPr>
        <a:solidFill>
          <a:srgbClr val="D7378F">
            <a:alpha val="66000"/>
          </a:srgbClr>
        </a:solidFill>
      </dgm:spPr>
      <dgm:t>
        <a:bodyPr/>
        <a:lstStyle/>
        <a:p>
          <a:pPr rtl="0"/>
          <a:r>
            <a:rPr lang="en-US" baseline="0" dirty="0" smtClean="0"/>
            <a:t>EDIT</a:t>
          </a:r>
          <a:endParaRPr lang="en-US" dirty="0"/>
        </a:p>
      </dgm:t>
    </dgm:pt>
    <dgm:pt modelId="{BBE638EE-D9A2-4E8B-A2CB-EA6E8D164DF3}" type="parTrans" cxnId="{76CB7510-0F05-4C6F-A0A4-915D25639532}">
      <dgm:prSet/>
      <dgm:spPr/>
      <dgm:t>
        <a:bodyPr/>
        <a:lstStyle/>
        <a:p>
          <a:endParaRPr lang="en-US"/>
        </a:p>
      </dgm:t>
    </dgm:pt>
    <dgm:pt modelId="{3534B260-20FF-438A-AA6C-FD2A0CEC285C}" type="sibTrans" cxnId="{76CB7510-0F05-4C6F-A0A4-915D25639532}">
      <dgm:prSet/>
      <dgm:spPr/>
      <dgm:t>
        <a:bodyPr/>
        <a:lstStyle/>
        <a:p>
          <a:endParaRPr lang="en-US"/>
        </a:p>
      </dgm:t>
    </dgm:pt>
    <dgm:pt modelId="{AC044A3E-6B5E-44C2-8677-205E16FA85D7}">
      <dgm:prSet/>
      <dgm:spPr>
        <a:solidFill>
          <a:srgbClr val="86D045">
            <a:alpha val="49000"/>
          </a:srgbClr>
        </a:solidFill>
      </dgm:spPr>
      <dgm:t>
        <a:bodyPr/>
        <a:lstStyle/>
        <a:p>
          <a:pPr rtl="0"/>
          <a:r>
            <a:rPr lang="en-US" baseline="0" dirty="0" smtClean="0"/>
            <a:t>EXPORT PDF</a:t>
          </a:r>
          <a:endParaRPr lang="en-US" dirty="0"/>
        </a:p>
      </dgm:t>
    </dgm:pt>
    <dgm:pt modelId="{22C27A1F-13B2-4859-B50D-68C1100AF651}" type="parTrans" cxnId="{5B1BCF99-8113-4C56-9543-0261965D88E9}">
      <dgm:prSet/>
      <dgm:spPr/>
      <dgm:t>
        <a:bodyPr/>
        <a:lstStyle/>
        <a:p>
          <a:endParaRPr lang="en-US"/>
        </a:p>
      </dgm:t>
    </dgm:pt>
    <dgm:pt modelId="{586BF0F5-9419-4615-9245-3F73D8414636}" type="sibTrans" cxnId="{5B1BCF99-8113-4C56-9543-0261965D88E9}">
      <dgm:prSet/>
      <dgm:spPr/>
      <dgm:t>
        <a:bodyPr/>
        <a:lstStyle/>
        <a:p>
          <a:endParaRPr lang="en-US"/>
        </a:p>
      </dgm:t>
    </dgm:pt>
    <dgm:pt modelId="{0E53EE09-0B9F-494E-881E-E824474E6864}">
      <dgm:prSet/>
      <dgm:spPr>
        <a:solidFill>
          <a:srgbClr val="86D045">
            <a:alpha val="49000"/>
          </a:srgbClr>
        </a:solidFill>
      </dgm:spPr>
      <dgm:t>
        <a:bodyPr/>
        <a:lstStyle/>
        <a:p>
          <a:pPr rtl="0"/>
          <a:r>
            <a:rPr lang="en-US" baseline="0" dirty="0" smtClean="0"/>
            <a:t>ORGANIZE PAGES</a:t>
          </a:r>
          <a:endParaRPr lang="en-US" dirty="0"/>
        </a:p>
      </dgm:t>
    </dgm:pt>
    <dgm:pt modelId="{435BF51C-AFB0-4A57-B995-8E432EABB5AF}" type="parTrans" cxnId="{D70D7983-3DD3-4819-8DE1-3E17D0E3CFA6}">
      <dgm:prSet/>
      <dgm:spPr/>
      <dgm:t>
        <a:bodyPr/>
        <a:lstStyle/>
        <a:p>
          <a:endParaRPr lang="en-US"/>
        </a:p>
      </dgm:t>
    </dgm:pt>
    <dgm:pt modelId="{22A0C901-6601-4456-B46D-C3D7602221EE}" type="sibTrans" cxnId="{D70D7983-3DD3-4819-8DE1-3E17D0E3CFA6}">
      <dgm:prSet/>
      <dgm:spPr/>
      <dgm:t>
        <a:bodyPr/>
        <a:lstStyle/>
        <a:p>
          <a:endParaRPr lang="en-US"/>
        </a:p>
      </dgm:t>
    </dgm:pt>
    <dgm:pt modelId="{1690C95A-84E4-40E4-BB09-C5B69CAF8791}">
      <dgm:prSet/>
      <dgm:spPr>
        <a:solidFill>
          <a:srgbClr val="9156D6">
            <a:alpha val="54000"/>
          </a:srgbClr>
        </a:solidFill>
      </dgm:spPr>
      <dgm:t>
        <a:bodyPr/>
        <a:lstStyle/>
        <a:p>
          <a:pPr rtl="0"/>
          <a:r>
            <a:rPr lang="en-US" baseline="0" dirty="0" smtClean="0"/>
            <a:t>SEND FOR REVIEW &amp; COMMENT</a:t>
          </a:r>
          <a:endParaRPr lang="en-US" dirty="0"/>
        </a:p>
      </dgm:t>
    </dgm:pt>
    <dgm:pt modelId="{E12E729D-19CE-4C2D-849C-EA8B39158258}" type="parTrans" cxnId="{11904382-C03C-4220-816B-639CF64D41BE}">
      <dgm:prSet/>
      <dgm:spPr/>
      <dgm:t>
        <a:bodyPr/>
        <a:lstStyle/>
        <a:p>
          <a:endParaRPr lang="en-US"/>
        </a:p>
      </dgm:t>
    </dgm:pt>
    <dgm:pt modelId="{673FA7BD-CD49-4A21-BE89-63D1630AF134}" type="sibTrans" cxnId="{11904382-C03C-4220-816B-639CF64D41BE}">
      <dgm:prSet/>
      <dgm:spPr/>
      <dgm:t>
        <a:bodyPr/>
        <a:lstStyle/>
        <a:p>
          <a:endParaRPr lang="en-US"/>
        </a:p>
      </dgm:t>
    </dgm:pt>
    <dgm:pt modelId="{86274BB4-792D-4B97-AECC-26A90E018254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>
            <a:alpha val="66000"/>
          </a:schemeClr>
        </a:solidFill>
        <a:ln>
          <a:noFill/>
        </a:ln>
      </dgm:spPr>
      <dgm:t>
        <a:bodyPr/>
        <a:lstStyle/>
        <a:p>
          <a:pPr rtl="0"/>
          <a:r>
            <a:rPr lang="en-US" baseline="0" dirty="0" smtClean="0"/>
            <a:t>PROTECT</a:t>
          </a:r>
          <a:endParaRPr lang="en-US" dirty="0"/>
        </a:p>
      </dgm:t>
    </dgm:pt>
    <dgm:pt modelId="{8AE4D0D7-EBD2-48DE-B0DE-ACD28BFDB919}" type="parTrans" cxnId="{C5781F44-E2AE-4A40-9A13-7272BB248B5A}">
      <dgm:prSet/>
      <dgm:spPr/>
      <dgm:t>
        <a:bodyPr/>
        <a:lstStyle/>
        <a:p>
          <a:endParaRPr lang="en-US"/>
        </a:p>
      </dgm:t>
    </dgm:pt>
    <dgm:pt modelId="{0B477D0F-431F-4B06-A271-FDC0CE01375B}" type="sibTrans" cxnId="{C5781F44-E2AE-4A40-9A13-7272BB248B5A}">
      <dgm:prSet/>
      <dgm:spPr/>
      <dgm:t>
        <a:bodyPr/>
        <a:lstStyle/>
        <a:p>
          <a:endParaRPr lang="en-US"/>
        </a:p>
      </dgm:t>
    </dgm:pt>
    <dgm:pt modelId="{2B491D54-1141-447D-9C8C-9014364A4CCD}">
      <dgm:prSet/>
      <dgm:spPr>
        <a:solidFill>
          <a:srgbClr val="D7378F">
            <a:alpha val="66000"/>
          </a:srgbClr>
        </a:solidFill>
      </dgm:spPr>
      <dgm:t>
        <a:bodyPr/>
        <a:lstStyle/>
        <a:p>
          <a:pPr rtl="0"/>
          <a:r>
            <a:rPr lang="en-US" baseline="0" dirty="0" smtClean="0"/>
            <a:t>Change existing PDF content or layout</a:t>
          </a:r>
          <a:endParaRPr lang="en-US" dirty="0"/>
        </a:p>
      </dgm:t>
    </dgm:pt>
    <dgm:pt modelId="{6F9EBED7-BB56-4386-AF39-D82541BD7302}" type="parTrans" cxnId="{9B75D165-32F4-463C-A416-B964F7211680}">
      <dgm:prSet/>
      <dgm:spPr/>
      <dgm:t>
        <a:bodyPr/>
        <a:lstStyle/>
        <a:p>
          <a:endParaRPr lang="en-US"/>
        </a:p>
      </dgm:t>
    </dgm:pt>
    <dgm:pt modelId="{B85FCFBD-4053-491F-9835-78CDE2DBBA84}" type="sibTrans" cxnId="{9B75D165-32F4-463C-A416-B964F7211680}">
      <dgm:prSet/>
      <dgm:spPr/>
      <dgm:t>
        <a:bodyPr/>
        <a:lstStyle/>
        <a:p>
          <a:endParaRPr lang="en-US"/>
        </a:p>
      </dgm:t>
    </dgm:pt>
    <dgm:pt modelId="{79B35B8C-55A6-4CA7-ABD4-7752F9FD7D60}">
      <dgm:prSet/>
      <dgm:spPr>
        <a:solidFill>
          <a:schemeClr val="accent1">
            <a:lumMod val="75000"/>
            <a:alpha val="52000"/>
          </a:schemeClr>
        </a:solidFill>
      </dgm:spPr>
      <dgm:t>
        <a:bodyPr/>
        <a:lstStyle/>
        <a:p>
          <a:pPr rtl="0"/>
          <a:r>
            <a:rPr lang="en-US" baseline="0" smtClean="0"/>
            <a:t>Create </a:t>
          </a:r>
          <a:r>
            <a:rPr lang="en-US" baseline="0" dirty="0" smtClean="0"/>
            <a:t>new files from blank pages, existing files or combination of files</a:t>
          </a:r>
          <a:endParaRPr lang="en-US" dirty="0"/>
        </a:p>
      </dgm:t>
    </dgm:pt>
    <dgm:pt modelId="{8162C62E-E32F-4035-A932-EB7AA8DCB46E}" type="parTrans" cxnId="{D1B85D68-9D29-4827-969A-1E48E03F6227}">
      <dgm:prSet/>
      <dgm:spPr/>
      <dgm:t>
        <a:bodyPr/>
        <a:lstStyle/>
        <a:p>
          <a:endParaRPr lang="en-US"/>
        </a:p>
      </dgm:t>
    </dgm:pt>
    <dgm:pt modelId="{D115617D-F643-4132-82CC-CB28EEFFB64A}" type="sibTrans" cxnId="{D1B85D68-9D29-4827-969A-1E48E03F6227}">
      <dgm:prSet/>
      <dgm:spPr/>
      <dgm:t>
        <a:bodyPr/>
        <a:lstStyle/>
        <a:p>
          <a:endParaRPr lang="en-US"/>
        </a:p>
      </dgm:t>
    </dgm:pt>
    <dgm:pt modelId="{AF297A6C-8C3A-4D9F-AFF3-FC206D3F6824}">
      <dgm:prSet/>
      <dgm:spPr>
        <a:solidFill>
          <a:srgbClr val="86D045">
            <a:alpha val="49000"/>
          </a:srgbClr>
        </a:solidFill>
      </dgm:spPr>
      <dgm:t>
        <a:bodyPr/>
        <a:lstStyle/>
        <a:p>
          <a:pPr rtl="0"/>
          <a:r>
            <a:rPr lang="en-US" baseline="0" smtClean="0"/>
            <a:t>Export </a:t>
          </a:r>
          <a:r>
            <a:rPr lang="en-US" baseline="0" dirty="0" smtClean="0"/>
            <a:t>to other applications: </a:t>
          </a:r>
          <a:endParaRPr lang="en-US" dirty="0"/>
        </a:p>
      </dgm:t>
    </dgm:pt>
    <dgm:pt modelId="{3172E01E-DC94-4902-BB6E-1B82FE2CF5CE}" type="parTrans" cxnId="{CB4CD002-40C2-4F19-B255-54AF8002606F}">
      <dgm:prSet/>
      <dgm:spPr/>
      <dgm:t>
        <a:bodyPr/>
        <a:lstStyle/>
        <a:p>
          <a:endParaRPr lang="en-US"/>
        </a:p>
      </dgm:t>
    </dgm:pt>
    <dgm:pt modelId="{1F4E3701-19FC-468D-8856-01687DD89A89}" type="sibTrans" cxnId="{CB4CD002-40C2-4F19-B255-54AF8002606F}">
      <dgm:prSet/>
      <dgm:spPr/>
      <dgm:t>
        <a:bodyPr/>
        <a:lstStyle/>
        <a:p>
          <a:endParaRPr lang="en-US"/>
        </a:p>
      </dgm:t>
    </dgm:pt>
    <dgm:pt modelId="{7DE5A1F2-11EF-41B6-891C-BCE0E443B2CF}">
      <dgm:prSet/>
      <dgm:spPr>
        <a:solidFill>
          <a:srgbClr val="86D045">
            <a:alpha val="49000"/>
          </a:srgbClr>
        </a:solidFill>
      </dgm:spPr>
      <dgm:t>
        <a:bodyPr/>
        <a:lstStyle/>
        <a:p>
          <a:pPr rtl="0"/>
          <a:r>
            <a:rPr lang="en-US" baseline="0" dirty="0" smtClean="0"/>
            <a:t>Rearrange order of or rotate pages, insert blank pages:</a:t>
          </a:r>
          <a:endParaRPr lang="en-US" dirty="0"/>
        </a:p>
      </dgm:t>
    </dgm:pt>
    <dgm:pt modelId="{1FB3491D-64AB-4C43-ABBA-41D1B6AE3F90}" type="parTrans" cxnId="{CC90C5E0-799E-428B-BBBA-6537CA57B29A}">
      <dgm:prSet/>
      <dgm:spPr/>
      <dgm:t>
        <a:bodyPr/>
        <a:lstStyle/>
        <a:p>
          <a:endParaRPr lang="en-US"/>
        </a:p>
      </dgm:t>
    </dgm:pt>
    <dgm:pt modelId="{050433DA-EB06-4175-9E0A-CCB826EDE36D}" type="sibTrans" cxnId="{CC90C5E0-799E-428B-BBBA-6537CA57B29A}">
      <dgm:prSet/>
      <dgm:spPr/>
      <dgm:t>
        <a:bodyPr/>
        <a:lstStyle/>
        <a:p>
          <a:endParaRPr lang="en-US"/>
        </a:p>
      </dgm:t>
    </dgm:pt>
    <dgm:pt modelId="{B52783E3-925C-40F9-A69F-58F01E5B3F80}">
      <dgm:prSet/>
      <dgm:spPr>
        <a:solidFill>
          <a:srgbClr val="9156D6">
            <a:alpha val="54000"/>
          </a:srgbClr>
        </a:solidFill>
      </dgm:spPr>
      <dgm:t>
        <a:bodyPr/>
        <a:lstStyle/>
        <a:p>
          <a:pPr rtl="0"/>
          <a:r>
            <a:rPr lang="en-US" baseline="0" dirty="0" smtClean="0"/>
            <a:t>Collaborate with others</a:t>
          </a:r>
          <a:endParaRPr lang="en-US" dirty="0"/>
        </a:p>
      </dgm:t>
    </dgm:pt>
    <dgm:pt modelId="{0373B3BB-4089-4130-9CAC-01D81683D0DB}" type="parTrans" cxnId="{2324CA2A-C513-4D2B-9EB9-9A44EDA1C01D}">
      <dgm:prSet/>
      <dgm:spPr/>
      <dgm:t>
        <a:bodyPr/>
        <a:lstStyle/>
        <a:p>
          <a:endParaRPr lang="en-US"/>
        </a:p>
      </dgm:t>
    </dgm:pt>
    <dgm:pt modelId="{6D328076-DE87-4A53-AF0B-DEA20A448F08}" type="sibTrans" cxnId="{2324CA2A-C513-4D2B-9EB9-9A44EDA1C01D}">
      <dgm:prSet/>
      <dgm:spPr/>
      <dgm:t>
        <a:bodyPr/>
        <a:lstStyle/>
        <a:p>
          <a:endParaRPr lang="en-US"/>
        </a:p>
      </dgm:t>
    </dgm:pt>
    <dgm:pt modelId="{9541D0C0-2F39-4874-A3B0-CBE10220BD15}">
      <dgm:prSet/>
      <dgm:spPr>
        <a:solidFill>
          <a:srgbClr val="9156D6">
            <a:alpha val="54000"/>
          </a:srgbClr>
        </a:solidFill>
      </dgm:spPr>
      <dgm:t>
        <a:bodyPr/>
        <a:lstStyle/>
        <a:p>
          <a:pPr rtl="0"/>
          <a:r>
            <a:rPr lang="en-US" baseline="0" dirty="0" smtClean="0"/>
            <a:t>SEND FOR SIGNATURE, FILL &amp; SIGN</a:t>
          </a:r>
          <a:endParaRPr lang="en-US" dirty="0"/>
        </a:p>
      </dgm:t>
    </dgm:pt>
    <dgm:pt modelId="{7C6249BF-377F-4FEC-B0F2-E415FD0D001B}" type="parTrans" cxnId="{EFE0E331-5CA0-40D6-B01E-F524D8C473DE}">
      <dgm:prSet/>
      <dgm:spPr/>
      <dgm:t>
        <a:bodyPr/>
        <a:lstStyle/>
        <a:p>
          <a:endParaRPr lang="en-US"/>
        </a:p>
      </dgm:t>
    </dgm:pt>
    <dgm:pt modelId="{7DD90FF6-2158-4025-9236-D1FFA3576C75}" type="sibTrans" cxnId="{EFE0E331-5CA0-40D6-B01E-F524D8C473DE}">
      <dgm:prSet/>
      <dgm:spPr/>
      <dgm:t>
        <a:bodyPr/>
        <a:lstStyle/>
        <a:p>
          <a:endParaRPr lang="en-US"/>
        </a:p>
      </dgm:t>
    </dgm:pt>
    <dgm:pt modelId="{625CB28A-DBBF-401B-A516-959E2A961DB3}">
      <dgm:prSet/>
      <dgm:spPr>
        <a:solidFill>
          <a:srgbClr val="9156D6">
            <a:alpha val="54000"/>
          </a:srgbClr>
        </a:solidFill>
      </dgm:spPr>
      <dgm:t>
        <a:bodyPr/>
        <a:lstStyle/>
        <a:p>
          <a:pPr rtl="0"/>
          <a:r>
            <a:rPr lang="en-US" baseline="0" dirty="0" smtClean="0"/>
            <a:t>Obtain signatures</a:t>
          </a:r>
          <a:endParaRPr lang="en-US" dirty="0"/>
        </a:p>
      </dgm:t>
    </dgm:pt>
    <dgm:pt modelId="{DD8AD6BA-4631-4AF4-B999-26DB4737D2FD}" type="parTrans" cxnId="{A41FCD0F-4A56-443A-8648-A91B777FD226}">
      <dgm:prSet/>
      <dgm:spPr/>
      <dgm:t>
        <a:bodyPr/>
        <a:lstStyle/>
        <a:p>
          <a:endParaRPr lang="en-US"/>
        </a:p>
      </dgm:t>
    </dgm:pt>
    <dgm:pt modelId="{2DFFEAFA-26F6-4A42-B78F-C947D2F1B1A7}" type="sibTrans" cxnId="{A41FCD0F-4A56-443A-8648-A91B777FD226}">
      <dgm:prSet/>
      <dgm:spPr/>
      <dgm:t>
        <a:bodyPr/>
        <a:lstStyle/>
        <a:p>
          <a:endParaRPr lang="en-US"/>
        </a:p>
      </dgm:t>
    </dgm:pt>
    <dgm:pt modelId="{0DBD87FF-E49D-4B03-8389-5662B9BF8EA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60000"/>
          </a:schemeClr>
        </a:solidFill>
        <a:ln>
          <a:noFill/>
        </a:ln>
      </dgm:spPr>
      <dgm:t>
        <a:bodyPr/>
        <a:lstStyle/>
        <a:p>
          <a:pPr rtl="0"/>
          <a:r>
            <a:rPr lang="en-US" baseline="0" dirty="0" smtClean="0"/>
            <a:t>ENHANCE SCANS</a:t>
          </a:r>
          <a:endParaRPr lang="en-US" dirty="0"/>
        </a:p>
      </dgm:t>
    </dgm:pt>
    <dgm:pt modelId="{59E7D5EB-BA2E-43F9-A3D9-03B86341DFF7}" type="parTrans" cxnId="{EB1B0C7A-1A65-4AA1-9F09-3BA7048EF5B2}">
      <dgm:prSet/>
      <dgm:spPr/>
      <dgm:t>
        <a:bodyPr/>
        <a:lstStyle/>
        <a:p>
          <a:endParaRPr lang="en-US"/>
        </a:p>
      </dgm:t>
    </dgm:pt>
    <dgm:pt modelId="{2B2C76E8-BC5F-4979-8B04-8C01CD3EB8D9}" type="sibTrans" cxnId="{EB1B0C7A-1A65-4AA1-9F09-3BA7048EF5B2}">
      <dgm:prSet/>
      <dgm:spPr/>
      <dgm:t>
        <a:bodyPr/>
        <a:lstStyle/>
        <a:p>
          <a:endParaRPr lang="en-US"/>
        </a:p>
      </dgm:t>
    </dgm:pt>
    <dgm:pt modelId="{821C87C4-B7E4-41DA-A210-362054FB50A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60000"/>
          </a:schemeClr>
        </a:solidFill>
        <a:ln>
          <a:noFill/>
        </a:ln>
      </dgm:spPr>
      <dgm:t>
        <a:bodyPr/>
        <a:lstStyle/>
        <a:p>
          <a:pPr rtl="0"/>
          <a:r>
            <a:rPr lang="en-US" baseline="0" dirty="0" smtClean="0"/>
            <a:t>Enhance quality of scanned documents:</a:t>
          </a:r>
          <a:endParaRPr lang="en-US" dirty="0"/>
        </a:p>
      </dgm:t>
    </dgm:pt>
    <dgm:pt modelId="{9D7D7E45-601A-4AFE-B6B3-DAFC0EAFE8D8}" type="parTrans" cxnId="{6787312C-82F7-4EC9-BEFE-0B47E0BCC000}">
      <dgm:prSet/>
      <dgm:spPr/>
      <dgm:t>
        <a:bodyPr/>
        <a:lstStyle/>
        <a:p>
          <a:endParaRPr lang="en-US"/>
        </a:p>
      </dgm:t>
    </dgm:pt>
    <dgm:pt modelId="{93911BCB-5AB8-472E-AB63-1050CEC02191}" type="sibTrans" cxnId="{6787312C-82F7-4EC9-BEFE-0B47E0BCC000}">
      <dgm:prSet/>
      <dgm:spPr/>
      <dgm:t>
        <a:bodyPr/>
        <a:lstStyle/>
        <a:p>
          <a:endParaRPr lang="en-US"/>
        </a:p>
      </dgm:t>
    </dgm:pt>
    <dgm:pt modelId="{CCBFC890-D198-4FE2-AFCB-E345E606BAC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>
            <a:alpha val="66000"/>
          </a:schemeClr>
        </a:solidFill>
        <a:ln>
          <a:noFill/>
        </a:ln>
      </dgm:spPr>
      <dgm:t>
        <a:bodyPr/>
        <a:lstStyle/>
        <a:p>
          <a:pPr rtl="0"/>
          <a:r>
            <a:rPr lang="en-US" baseline="0" dirty="0" smtClean="0"/>
            <a:t>Create permissions for access to document or document settings</a:t>
          </a:r>
          <a:endParaRPr lang="en-US" dirty="0"/>
        </a:p>
      </dgm:t>
    </dgm:pt>
    <dgm:pt modelId="{9B1B3CB8-737F-4F62-80AA-6A54B44E0BB6}" type="parTrans" cxnId="{B92C13AA-2B44-460B-BF93-02CA9CD6631C}">
      <dgm:prSet/>
      <dgm:spPr/>
      <dgm:t>
        <a:bodyPr/>
        <a:lstStyle/>
        <a:p>
          <a:endParaRPr lang="en-US"/>
        </a:p>
      </dgm:t>
    </dgm:pt>
    <dgm:pt modelId="{31F821A3-FFB7-48EB-9E01-F25D72BA71B7}" type="sibTrans" cxnId="{B92C13AA-2B44-460B-BF93-02CA9CD6631C}">
      <dgm:prSet/>
      <dgm:spPr/>
      <dgm:t>
        <a:bodyPr/>
        <a:lstStyle/>
        <a:p>
          <a:endParaRPr lang="en-US"/>
        </a:p>
      </dgm:t>
    </dgm:pt>
    <dgm:pt modelId="{17B6454B-FEAD-4EC4-BA7F-96CC0DE4DE13}" type="pres">
      <dgm:prSet presAssocID="{62CF7E5D-A7DE-42C5-BD3C-643775FAE1E0}" presName="diagram" presStyleCnt="0">
        <dgm:presLayoutVars>
          <dgm:dir/>
          <dgm:resizeHandles val="exact"/>
        </dgm:presLayoutVars>
      </dgm:prSet>
      <dgm:spPr/>
    </dgm:pt>
    <dgm:pt modelId="{EDF95007-DD59-4FD3-9C01-201C6220FF08}" type="pres">
      <dgm:prSet presAssocID="{9ED5CFE6-0BFD-45C5-A053-9B57E8475E2F}" presName="node" presStyleLbl="node1" presStyleIdx="0" presStyleCnt="8">
        <dgm:presLayoutVars>
          <dgm:bulletEnabled val="1"/>
        </dgm:presLayoutVars>
      </dgm:prSet>
      <dgm:spPr/>
    </dgm:pt>
    <dgm:pt modelId="{266C17A1-2094-44A2-AF46-9AB12198715C}" type="pres">
      <dgm:prSet presAssocID="{8B87B5ED-416B-4A6B-9CA6-3659E2E72167}" presName="sibTrans" presStyleCnt="0"/>
      <dgm:spPr/>
    </dgm:pt>
    <dgm:pt modelId="{04AACAEB-B43E-4BE1-8E2F-8F633E5D5AF6}" type="pres">
      <dgm:prSet presAssocID="{ECDCAC43-2256-4615-B47C-6483DC8CA2C5}" presName="node" presStyleLbl="node1" presStyleIdx="1" presStyleCnt="8">
        <dgm:presLayoutVars>
          <dgm:bulletEnabled val="1"/>
        </dgm:presLayoutVars>
      </dgm:prSet>
      <dgm:spPr/>
    </dgm:pt>
    <dgm:pt modelId="{C0B15481-E885-4A78-BEB4-E3AF68D30697}" type="pres">
      <dgm:prSet presAssocID="{3534B260-20FF-438A-AA6C-FD2A0CEC285C}" presName="sibTrans" presStyleCnt="0"/>
      <dgm:spPr/>
    </dgm:pt>
    <dgm:pt modelId="{19FFBA24-200D-4AD0-8988-89DB696416A2}" type="pres">
      <dgm:prSet presAssocID="{AC044A3E-6B5E-44C2-8677-205E16FA85D7}" presName="node" presStyleLbl="node1" presStyleIdx="2" presStyleCnt="8">
        <dgm:presLayoutVars>
          <dgm:bulletEnabled val="1"/>
        </dgm:presLayoutVars>
      </dgm:prSet>
      <dgm:spPr/>
    </dgm:pt>
    <dgm:pt modelId="{B6831566-43A4-4960-B0F8-1D476003C4F3}" type="pres">
      <dgm:prSet presAssocID="{586BF0F5-9419-4615-9245-3F73D8414636}" presName="sibTrans" presStyleCnt="0"/>
      <dgm:spPr/>
    </dgm:pt>
    <dgm:pt modelId="{E7EC816C-7AC7-4675-9F8B-A3177F51C4BB}" type="pres">
      <dgm:prSet presAssocID="{0E53EE09-0B9F-494E-881E-E824474E6864}" presName="node" presStyleLbl="node1" presStyleIdx="3" presStyleCnt="8">
        <dgm:presLayoutVars>
          <dgm:bulletEnabled val="1"/>
        </dgm:presLayoutVars>
      </dgm:prSet>
      <dgm:spPr/>
    </dgm:pt>
    <dgm:pt modelId="{D8BDFDB7-CF7E-4448-B39F-00C609EAF0BB}" type="pres">
      <dgm:prSet presAssocID="{22A0C901-6601-4456-B46D-C3D7602221EE}" presName="sibTrans" presStyleCnt="0"/>
      <dgm:spPr/>
    </dgm:pt>
    <dgm:pt modelId="{D1DCC0E9-56CB-419C-B860-E756F84C7D34}" type="pres">
      <dgm:prSet presAssocID="{1690C95A-84E4-40E4-BB09-C5B69CAF8791}" presName="node" presStyleLbl="node1" presStyleIdx="4" presStyleCnt="8">
        <dgm:presLayoutVars>
          <dgm:bulletEnabled val="1"/>
        </dgm:presLayoutVars>
      </dgm:prSet>
      <dgm:spPr/>
    </dgm:pt>
    <dgm:pt modelId="{60A706B2-7CDC-4FB7-8436-F4A96554AA47}" type="pres">
      <dgm:prSet presAssocID="{673FA7BD-CD49-4A21-BE89-63D1630AF134}" presName="sibTrans" presStyleCnt="0"/>
      <dgm:spPr/>
    </dgm:pt>
    <dgm:pt modelId="{6E262418-9008-4DE7-B1F0-0039631F898B}" type="pres">
      <dgm:prSet presAssocID="{9541D0C0-2F39-4874-A3B0-CBE10220BD15}" presName="node" presStyleLbl="node1" presStyleIdx="5" presStyleCnt="8">
        <dgm:presLayoutVars>
          <dgm:bulletEnabled val="1"/>
        </dgm:presLayoutVars>
      </dgm:prSet>
      <dgm:spPr/>
    </dgm:pt>
    <dgm:pt modelId="{24290ED4-4F1A-41A2-A49C-ED58A0A6F140}" type="pres">
      <dgm:prSet presAssocID="{7DD90FF6-2158-4025-9236-D1FFA3576C75}" presName="sibTrans" presStyleCnt="0"/>
      <dgm:spPr/>
    </dgm:pt>
    <dgm:pt modelId="{B9C08E48-34B7-4890-B1C2-12CA18F31054}" type="pres">
      <dgm:prSet presAssocID="{0DBD87FF-E49D-4B03-8389-5662B9BF8EAA}" presName="node" presStyleLbl="node1" presStyleIdx="6" presStyleCnt="8">
        <dgm:presLayoutVars>
          <dgm:bulletEnabled val="1"/>
        </dgm:presLayoutVars>
      </dgm:prSet>
      <dgm:spPr/>
    </dgm:pt>
    <dgm:pt modelId="{FBD6A323-8309-4048-92FF-3E78A47F8CF1}" type="pres">
      <dgm:prSet presAssocID="{2B2C76E8-BC5F-4979-8B04-8C01CD3EB8D9}" presName="sibTrans" presStyleCnt="0"/>
      <dgm:spPr/>
    </dgm:pt>
    <dgm:pt modelId="{92F49892-6CF7-4B29-834C-5DF2A04ABEF5}" type="pres">
      <dgm:prSet presAssocID="{86274BB4-792D-4B97-AECC-26A90E018254}" presName="node" presStyleLbl="node1" presStyleIdx="7" presStyleCnt="8">
        <dgm:presLayoutVars>
          <dgm:bulletEnabled val="1"/>
        </dgm:presLayoutVars>
      </dgm:prSet>
      <dgm:spPr/>
    </dgm:pt>
  </dgm:ptLst>
  <dgm:cxnLst>
    <dgm:cxn modelId="{5B1BCF99-8113-4C56-9543-0261965D88E9}" srcId="{62CF7E5D-A7DE-42C5-BD3C-643775FAE1E0}" destId="{AC044A3E-6B5E-44C2-8677-205E16FA85D7}" srcOrd="2" destOrd="0" parTransId="{22C27A1F-13B2-4859-B50D-68C1100AF651}" sibTransId="{586BF0F5-9419-4615-9245-3F73D8414636}"/>
    <dgm:cxn modelId="{147490FE-4A69-4FBB-9315-58A3ABA6F310}" type="presOf" srcId="{B52783E3-925C-40F9-A69F-58F01E5B3F80}" destId="{D1DCC0E9-56CB-419C-B860-E756F84C7D34}" srcOrd="0" destOrd="1" presId="urn:microsoft.com/office/officeart/2005/8/layout/default"/>
    <dgm:cxn modelId="{2324CA2A-C513-4D2B-9EB9-9A44EDA1C01D}" srcId="{1690C95A-84E4-40E4-BB09-C5B69CAF8791}" destId="{B52783E3-925C-40F9-A69F-58F01E5B3F80}" srcOrd="0" destOrd="0" parTransId="{0373B3BB-4089-4130-9CAC-01D81683D0DB}" sibTransId="{6D328076-DE87-4A53-AF0B-DEA20A448F08}"/>
    <dgm:cxn modelId="{CB4CD002-40C2-4F19-B255-54AF8002606F}" srcId="{AC044A3E-6B5E-44C2-8677-205E16FA85D7}" destId="{AF297A6C-8C3A-4D9F-AFF3-FC206D3F6824}" srcOrd="0" destOrd="0" parTransId="{3172E01E-DC94-4902-BB6E-1B82FE2CF5CE}" sibTransId="{1F4E3701-19FC-468D-8856-01687DD89A89}"/>
    <dgm:cxn modelId="{76CB7510-0F05-4C6F-A0A4-915D25639532}" srcId="{62CF7E5D-A7DE-42C5-BD3C-643775FAE1E0}" destId="{ECDCAC43-2256-4615-B47C-6483DC8CA2C5}" srcOrd="1" destOrd="0" parTransId="{BBE638EE-D9A2-4E8B-A2CB-EA6E8D164DF3}" sibTransId="{3534B260-20FF-438A-AA6C-FD2A0CEC285C}"/>
    <dgm:cxn modelId="{8529944A-7D37-4510-A31C-98E5DAAD5827}" type="presOf" srcId="{625CB28A-DBBF-401B-A516-959E2A961DB3}" destId="{6E262418-9008-4DE7-B1F0-0039631F898B}" srcOrd="0" destOrd="1" presId="urn:microsoft.com/office/officeart/2005/8/layout/default"/>
    <dgm:cxn modelId="{5ABC6ED5-2297-4FAD-AF86-DFA27A50B325}" type="presOf" srcId="{AF297A6C-8C3A-4D9F-AFF3-FC206D3F6824}" destId="{19FFBA24-200D-4AD0-8988-89DB696416A2}" srcOrd="0" destOrd="1" presId="urn:microsoft.com/office/officeart/2005/8/layout/default"/>
    <dgm:cxn modelId="{EB1B0C7A-1A65-4AA1-9F09-3BA7048EF5B2}" srcId="{62CF7E5D-A7DE-42C5-BD3C-643775FAE1E0}" destId="{0DBD87FF-E49D-4B03-8389-5662B9BF8EAA}" srcOrd="6" destOrd="0" parTransId="{59E7D5EB-BA2E-43F9-A3D9-03B86341DFF7}" sibTransId="{2B2C76E8-BC5F-4979-8B04-8C01CD3EB8D9}"/>
    <dgm:cxn modelId="{6787312C-82F7-4EC9-BEFE-0B47E0BCC000}" srcId="{0DBD87FF-E49D-4B03-8389-5662B9BF8EAA}" destId="{821C87C4-B7E4-41DA-A210-362054FB50A3}" srcOrd="0" destOrd="0" parTransId="{9D7D7E45-601A-4AFE-B6B3-DAFC0EAFE8D8}" sibTransId="{93911BCB-5AB8-472E-AB63-1050CEC02191}"/>
    <dgm:cxn modelId="{6F749826-77EF-44DA-B583-E773677AA720}" type="presOf" srcId="{CCBFC890-D198-4FE2-AFCB-E345E606BAC8}" destId="{92F49892-6CF7-4B29-834C-5DF2A04ABEF5}" srcOrd="0" destOrd="1" presId="urn:microsoft.com/office/officeart/2005/8/layout/default"/>
    <dgm:cxn modelId="{CC90C5E0-799E-428B-BBBA-6537CA57B29A}" srcId="{0E53EE09-0B9F-494E-881E-E824474E6864}" destId="{7DE5A1F2-11EF-41B6-891C-BCE0E443B2CF}" srcOrd="0" destOrd="0" parTransId="{1FB3491D-64AB-4C43-ABBA-41D1B6AE3F90}" sibTransId="{050433DA-EB06-4175-9E0A-CCB826EDE36D}"/>
    <dgm:cxn modelId="{1832A1D6-70E3-4A04-B43C-415B6D107236}" type="presOf" srcId="{2B491D54-1141-447D-9C8C-9014364A4CCD}" destId="{04AACAEB-B43E-4BE1-8E2F-8F633E5D5AF6}" srcOrd="0" destOrd="1" presId="urn:microsoft.com/office/officeart/2005/8/layout/default"/>
    <dgm:cxn modelId="{D1B85D68-9D29-4827-969A-1E48E03F6227}" srcId="{9ED5CFE6-0BFD-45C5-A053-9B57E8475E2F}" destId="{79B35B8C-55A6-4CA7-ABD4-7752F9FD7D60}" srcOrd="0" destOrd="0" parTransId="{8162C62E-E32F-4035-A932-EB7AA8DCB46E}" sibTransId="{D115617D-F643-4132-82CC-CB28EEFFB64A}"/>
    <dgm:cxn modelId="{08369D63-C01A-4AE3-8A11-2FE39523DA9E}" type="presOf" srcId="{79B35B8C-55A6-4CA7-ABD4-7752F9FD7D60}" destId="{EDF95007-DD59-4FD3-9C01-201C6220FF08}" srcOrd="0" destOrd="1" presId="urn:microsoft.com/office/officeart/2005/8/layout/default"/>
    <dgm:cxn modelId="{1C23FE09-DD47-46EC-9DB2-BE9AF0FB3646}" type="presOf" srcId="{9ED5CFE6-0BFD-45C5-A053-9B57E8475E2F}" destId="{EDF95007-DD59-4FD3-9C01-201C6220FF08}" srcOrd="0" destOrd="0" presId="urn:microsoft.com/office/officeart/2005/8/layout/default"/>
    <dgm:cxn modelId="{D70D7983-3DD3-4819-8DE1-3E17D0E3CFA6}" srcId="{62CF7E5D-A7DE-42C5-BD3C-643775FAE1E0}" destId="{0E53EE09-0B9F-494E-881E-E824474E6864}" srcOrd="3" destOrd="0" parTransId="{435BF51C-AFB0-4A57-B995-8E432EABB5AF}" sibTransId="{22A0C901-6601-4456-B46D-C3D7602221EE}"/>
    <dgm:cxn modelId="{11904382-C03C-4220-816B-639CF64D41BE}" srcId="{62CF7E5D-A7DE-42C5-BD3C-643775FAE1E0}" destId="{1690C95A-84E4-40E4-BB09-C5B69CAF8791}" srcOrd="4" destOrd="0" parTransId="{E12E729D-19CE-4C2D-849C-EA8B39158258}" sibTransId="{673FA7BD-CD49-4A21-BE89-63D1630AF134}"/>
    <dgm:cxn modelId="{07132CE4-9E9F-442C-89A1-C82C90D200BD}" type="presOf" srcId="{AC044A3E-6B5E-44C2-8677-205E16FA85D7}" destId="{19FFBA24-200D-4AD0-8988-89DB696416A2}" srcOrd="0" destOrd="0" presId="urn:microsoft.com/office/officeart/2005/8/layout/default"/>
    <dgm:cxn modelId="{C65966E2-FEE0-4C02-89DD-C7C5F9DB12C8}" type="presOf" srcId="{62CF7E5D-A7DE-42C5-BD3C-643775FAE1E0}" destId="{17B6454B-FEAD-4EC4-BA7F-96CC0DE4DE13}" srcOrd="0" destOrd="0" presId="urn:microsoft.com/office/officeart/2005/8/layout/default"/>
    <dgm:cxn modelId="{6F956E3F-09AB-455B-B490-C38DF1E4AE5E}" type="presOf" srcId="{0DBD87FF-E49D-4B03-8389-5662B9BF8EAA}" destId="{B9C08E48-34B7-4890-B1C2-12CA18F31054}" srcOrd="0" destOrd="0" presId="urn:microsoft.com/office/officeart/2005/8/layout/default"/>
    <dgm:cxn modelId="{9B75D165-32F4-463C-A416-B964F7211680}" srcId="{ECDCAC43-2256-4615-B47C-6483DC8CA2C5}" destId="{2B491D54-1141-447D-9C8C-9014364A4CCD}" srcOrd="0" destOrd="0" parTransId="{6F9EBED7-BB56-4386-AF39-D82541BD7302}" sibTransId="{B85FCFBD-4053-491F-9835-78CDE2DBBA84}"/>
    <dgm:cxn modelId="{4CFA7CCA-7469-4B51-B492-1D775370D5D9}" type="presOf" srcId="{1690C95A-84E4-40E4-BB09-C5B69CAF8791}" destId="{D1DCC0E9-56CB-419C-B860-E756F84C7D34}" srcOrd="0" destOrd="0" presId="urn:microsoft.com/office/officeart/2005/8/layout/default"/>
    <dgm:cxn modelId="{050089B5-4E7B-45DD-9301-AAE37589F6EA}" type="presOf" srcId="{9541D0C0-2F39-4874-A3B0-CBE10220BD15}" destId="{6E262418-9008-4DE7-B1F0-0039631F898B}" srcOrd="0" destOrd="0" presId="urn:microsoft.com/office/officeart/2005/8/layout/default"/>
    <dgm:cxn modelId="{A41FCD0F-4A56-443A-8648-A91B777FD226}" srcId="{9541D0C0-2F39-4874-A3B0-CBE10220BD15}" destId="{625CB28A-DBBF-401B-A516-959E2A961DB3}" srcOrd="0" destOrd="0" parTransId="{DD8AD6BA-4631-4AF4-B999-26DB4737D2FD}" sibTransId="{2DFFEAFA-26F6-4A42-B78F-C947D2F1B1A7}"/>
    <dgm:cxn modelId="{88790405-270F-444C-8582-1AA321C46BAE}" type="presOf" srcId="{7DE5A1F2-11EF-41B6-891C-BCE0E443B2CF}" destId="{E7EC816C-7AC7-4675-9F8B-A3177F51C4BB}" srcOrd="0" destOrd="1" presId="urn:microsoft.com/office/officeart/2005/8/layout/default"/>
    <dgm:cxn modelId="{618DF788-5B0F-47EB-A788-4458A9CFD990}" type="presOf" srcId="{86274BB4-792D-4B97-AECC-26A90E018254}" destId="{92F49892-6CF7-4B29-834C-5DF2A04ABEF5}" srcOrd="0" destOrd="0" presId="urn:microsoft.com/office/officeart/2005/8/layout/default"/>
    <dgm:cxn modelId="{C5781F44-E2AE-4A40-9A13-7272BB248B5A}" srcId="{62CF7E5D-A7DE-42C5-BD3C-643775FAE1E0}" destId="{86274BB4-792D-4B97-AECC-26A90E018254}" srcOrd="7" destOrd="0" parTransId="{8AE4D0D7-EBD2-48DE-B0DE-ACD28BFDB919}" sibTransId="{0B477D0F-431F-4B06-A271-FDC0CE01375B}"/>
    <dgm:cxn modelId="{248638C5-B351-4B37-91FC-CC5C3A99C0A1}" type="presOf" srcId="{0E53EE09-0B9F-494E-881E-E824474E6864}" destId="{E7EC816C-7AC7-4675-9F8B-A3177F51C4BB}" srcOrd="0" destOrd="0" presId="urn:microsoft.com/office/officeart/2005/8/layout/default"/>
    <dgm:cxn modelId="{00283AD5-9D8B-4E86-9773-681BEAF3FE44}" type="presOf" srcId="{821C87C4-B7E4-41DA-A210-362054FB50A3}" destId="{B9C08E48-34B7-4890-B1C2-12CA18F31054}" srcOrd="0" destOrd="1" presId="urn:microsoft.com/office/officeart/2005/8/layout/default"/>
    <dgm:cxn modelId="{EFE0E331-5CA0-40D6-B01E-F524D8C473DE}" srcId="{62CF7E5D-A7DE-42C5-BD3C-643775FAE1E0}" destId="{9541D0C0-2F39-4874-A3B0-CBE10220BD15}" srcOrd="5" destOrd="0" parTransId="{7C6249BF-377F-4FEC-B0F2-E415FD0D001B}" sibTransId="{7DD90FF6-2158-4025-9236-D1FFA3576C75}"/>
    <dgm:cxn modelId="{B92C13AA-2B44-460B-BF93-02CA9CD6631C}" srcId="{86274BB4-792D-4B97-AECC-26A90E018254}" destId="{CCBFC890-D198-4FE2-AFCB-E345E606BAC8}" srcOrd="0" destOrd="0" parTransId="{9B1B3CB8-737F-4F62-80AA-6A54B44E0BB6}" sibTransId="{31F821A3-FFB7-48EB-9E01-F25D72BA71B7}"/>
    <dgm:cxn modelId="{22DA88FF-E2A4-466C-9EC4-424016E5CCD1}" srcId="{62CF7E5D-A7DE-42C5-BD3C-643775FAE1E0}" destId="{9ED5CFE6-0BFD-45C5-A053-9B57E8475E2F}" srcOrd="0" destOrd="0" parTransId="{22989B51-65D4-48E3-A15E-E08FA167DF60}" sibTransId="{8B87B5ED-416B-4A6B-9CA6-3659E2E72167}"/>
    <dgm:cxn modelId="{56903833-C6DB-4CDE-AFC0-CC6B11F4B7AE}" type="presOf" srcId="{ECDCAC43-2256-4615-B47C-6483DC8CA2C5}" destId="{04AACAEB-B43E-4BE1-8E2F-8F633E5D5AF6}" srcOrd="0" destOrd="0" presId="urn:microsoft.com/office/officeart/2005/8/layout/default"/>
    <dgm:cxn modelId="{D1B2B1BB-3E1A-4B57-A1E1-780E0EBC54AB}" type="presParOf" srcId="{17B6454B-FEAD-4EC4-BA7F-96CC0DE4DE13}" destId="{EDF95007-DD59-4FD3-9C01-201C6220FF08}" srcOrd="0" destOrd="0" presId="urn:microsoft.com/office/officeart/2005/8/layout/default"/>
    <dgm:cxn modelId="{0FEF105A-A5B1-4498-B377-CB7545484C9E}" type="presParOf" srcId="{17B6454B-FEAD-4EC4-BA7F-96CC0DE4DE13}" destId="{266C17A1-2094-44A2-AF46-9AB12198715C}" srcOrd="1" destOrd="0" presId="urn:microsoft.com/office/officeart/2005/8/layout/default"/>
    <dgm:cxn modelId="{D6A6F09E-C273-4422-A1CE-BB261A8A916B}" type="presParOf" srcId="{17B6454B-FEAD-4EC4-BA7F-96CC0DE4DE13}" destId="{04AACAEB-B43E-4BE1-8E2F-8F633E5D5AF6}" srcOrd="2" destOrd="0" presId="urn:microsoft.com/office/officeart/2005/8/layout/default"/>
    <dgm:cxn modelId="{69176C2D-C343-4EAF-B84C-B72C62C28518}" type="presParOf" srcId="{17B6454B-FEAD-4EC4-BA7F-96CC0DE4DE13}" destId="{C0B15481-E885-4A78-BEB4-E3AF68D30697}" srcOrd="3" destOrd="0" presId="urn:microsoft.com/office/officeart/2005/8/layout/default"/>
    <dgm:cxn modelId="{755A7341-7E2B-4AA6-B6BB-0C20B43492D0}" type="presParOf" srcId="{17B6454B-FEAD-4EC4-BA7F-96CC0DE4DE13}" destId="{19FFBA24-200D-4AD0-8988-89DB696416A2}" srcOrd="4" destOrd="0" presId="urn:microsoft.com/office/officeart/2005/8/layout/default"/>
    <dgm:cxn modelId="{99D608FB-7C65-4D55-822C-74A88BF56037}" type="presParOf" srcId="{17B6454B-FEAD-4EC4-BA7F-96CC0DE4DE13}" destId="{B6831566-43A4-4960-B0F8-1D476003C4F3}" srcOrd="5" destOrd="0" presId="urn:microsoft.com/office/officeart/2005/8/layout/default"/>
    <dgm:cxn modelId="{AA30B915-507E-4305-B2C7-2D72588D0586}" type="presParOf" srcId="{17B6454B-FEAD-4EC4-BA7F-96CC0DE4DE13}" destId="{E7EC816C-7AC7-4675-9F8B-A3177F51C4BB}" srcOrd="6" destOrd="0" presId="urn:microsoft.com/office/officeart/2005/8/layout/default"/>
    <dgm:cxn modelId="{5B668AB5-1D7E-4017-9E49-056713A102A4}" type="presParOf" srcId="{17B6454B-FEAD-4EC4-BA7F-96CC0DE4DE13}" destId="{D8BDFDB7-CF7E-4448-B39F-00C609EAF0BB}" srcOrd="7" destOrd="0" presId="urn:microsoft.com/office/officeart/2005/8/layout/default"/>
    <dgm:cxn modelId="{9B6617FC-9CBF-4113-87A1-2AD5FBB09CAB}" type="presParOf" srcId="{17B6454B-FEAD-4EC4-BA7F-96CC0DE4DE13}" destId="{D1DCC0E9-56CB-419C-B860-E756F84C7D34}" srcOrd="8" destOrd="0" presId="urn:microsoft.com/office/officeart/2005/8/layout/default"/>
    <dgm:cxn modelId="{1F870E31-B5F7-4174-9010-B07AF1361D6C}" type="presParOf" srcId="{17B6454B-FEAD-4EC4-BA7F-96CC0DE4DE13}" destId="{60A706B2-7CDC-4FB7-8436-F4A96554AA47}" srcOrd="9" destOrd="0" presId="urn:microsoft.com/office/officeart/2005/8/layout/default"/>
    <dgm:cxn modelId="{68D60E1D-0A8F-48EC-9FAA-A872C4521A3E}" type="presParOf" srcId="{17B6454B-FEAD-4EC4-BA7F-96CC0DE4DE13}" destId="{6E262418-9008-4DE7-B1F0-0039631F898B}" srcOrd="10" destOrd="0" presId="urn:microsoft.com/office/officeart/2005/8/layout/default"/>
    <dgm:cxn modelId="{2638961A-8D03-4AE3-A371-F5FE89C9D905}" type="presParOf" srcId="{17B6454B-FEAD-4EC4-BA7F-96CC0DE4DE13}" destId="{24290ED4-4F1A-41A2-A49C-ED58A0A6F140}" srcOrd="11" destOrd="0" presId="urn:microsoft.com/office/officeart/2005/8/layout/default"/>
    <dgm:cxn modelId="{D340E844-5B45-4F94-A08E-235178679FAD}" type="presParOf" srcId="{17B6454B-FEAD-4EC4-BA7F-96CC0DE4DE13}" destId="{B9C08E48-34B7-4890-B1C2-12CA18F31054}" srcOrd="12" destOrd="0" presId="urn:microsoft.com/office/officeart/2005/8/layout/default"/>
    <dgm:cxn modelId="{500C9DA2-F325-4E21-88D1-149A6DB1C649}" type="presParOf" srcId="{17B6454B-FEAD-4EC4-BA7F-96CC0DE4DE13}" destId="{FBD6A323-8309-4048-92FF-3E78A47F8CF1}" srcOrd="13" destOrd="0" presId="urn:microsoft.com/office/officeart/2005/8/layout/default"/>
    <dgm:cxn modelId="{D1C1854E-5CBE-4AA4-A114-CA36D6A4D378}" type="presParOf" srcId="{17B6454B-FEAD-4EC4-BA7F-96CC0DE4DE13}" destId="{92F49892-6CF7-4B29-834C-5DF2A04ABEF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95007-DD59-4FD3-9C01-201C6220FF08}">
      <dsp:nvSpPr>
        <dsp:cNvPr id="0" name=""/>
        <dsp:cNvSpPr/>
      </dsp:nvSpPr>
      <dsp:spPr>
        <a:xfrm>
          <a:off x="115495" y="4"/>
          <a:ext cx="1764141" cy="1058485"/>
        </a:xfrm>
        <a:prstGeom prst="rect">
          <a:avLst/>
        </a:prstGeom>
        <a:solidFill>
          <a:schemeClr val="accent1">
            <a:lumMod val="75000"/>
            <a:alpha val="5200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Create PDF &amp; COMBINE FILES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smtClean="0"/>
            <a:t>Create </a:t>
          </a:r>
          <a:r>
            <a:rPr lang="en-US" sz="1100" kern="1200" baseline="0" dirty="0" smtClean="0"/>
            <a:t>new files from blank pages, existing files or combination of files</a:t>
          </a:r>
          <a:endParaRPr lang="en-US" sz="1100" kern="1200" dirty="0"/>
        </a:p>
      </dsp:txBody>
      <dsp:txXfrm>
        <a:off x="115495" y="4"/>
        <a:ext cx="1764141" cy="1058485"/>
      </dsp:txXfrm>
    </dsp:sp>
    <dsp:sp modelId="{04AACAEB-B43E-4BE1-8E2F-8F633E5D5AF6}">
      <dsp:nvSpPr>
        <dsp:cNvPr id="0" name=""/>
        <dsp:cNvSpPr/>
      </dsp:nvSpPr>
      <dsp:spPr>
        <a:xfrm>
          <a:off x="2056051" y="4"/>
          <a:ext cx="1764141" cy="1058485"/>
        </a:xfrm>
        <a:prstGeom prst="rect">
          <a:avLst/>
        </a:prstGeom>
        <a:solidFill>
          <a:srgbClr val="D7378F">
            <a:alpha val="66000"/>
          </a:srgb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EDIT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Change existing PDF content or layout</a:t>
          </a:r>
          <a:endParaRPr lang="en-US" sz="1100" kern="1200" dirty="0"/>
        </a:p>
      </dsp:txBody>
      <dsp:txXfrm>
        <a:off x="2056051" y="4"/>
        <a:ext cx="1764141" cy="1058485"/>
      </dsp:txXfrm>
    </dsp:sp>
    <dsp:sp modelId="{19FFBA24-200D-4AD0-8988-89DB696416A2}">
      <dsp:nvSpPr>
        <dsp:cNvPr id="0" name=""/>
        <dsp:cNvSpPr/>
      </dsp:nvSpPr>
      <dsp:spPr>
        <a:xfrm>
          <a:off x="115495" y="1234903"/>
          <a:ext cx="1764141" cy="1058485"/>
        </a:xfrm>
        <a:prstGeom prst="rect">
          <a:avLst/>
        </a:prstGeom>
        <a:solidFill>
          <a:srgbClr val="86D045">
            <a:alpha val="49000"/>
          </a:srgb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EXPORT PDF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smtClean="0"/>
            <a:t>Export </a:t>
          </a:r>
          <a:r>
            <a:rPr lang="en-US" sz="1100" kern="1200" baseline="0" dirty="0" smtClean="0"/>
            <a:t>to other applications: </a:t>
          </a:r>
          <a:endParaRPr lang="en-US" sz="1100" kern="1200" dirty="0"/>
        </a:p>
      </dsp:txBody>
      <dsp:txXfrm>
        <a:off x="115495" y="1234903"/>
        <a:ext cx="1764141" cy="1058485"/>
      </dsp:txXfrm>
    </dsp:sp>
    <dsp:sp modelId="{E7EC816C-7AC7-4675-9F8B-A3177F51C4BB}">
      <dsp:nvSpPr>
        <dsp:cNvPr id="0" name=""/>
        <dsp:cNvSpPr/>
      </dsp:nvSpPr>
      <dsp:spPr>
        <a:xfrm>
          <a:off x="2056051" y="1234903"/>
          <a:ext cx="1764141" cy="1058485"/>
        </a:xfrm>
        <a:prstGeom prst="rect">
          <a:avLst/>
        </a:prstGeom>
        <a:solidFill>
          <a:srgbClr val="86D045">
            <a:alpha val="49000"/>
          </a:srgb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ORGANIZE PAGES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Rearrange order of or rotate pages, insert blank pages:</a:t>
          </a:r>
          <a:endParaRPr lang="en-US" sz="1100" kern="1200" dirty="0"/>
        </a:p>
      </dsp:txBody>
      <dsp:txXfrm>
        <a:off x="2056051" y="1234903"/>
        <a:ext cx="1764141" cy="1058485"/>
      </dsp:txXfrm>
    </dsp:sp>
    <dsp:sp modelId="{D1DCC0E9-56CB-419C-B860-E756F84C7D34}">
      <dsp:nvSpPr>
        <dsp:cNvPr id="0" name=""/>
        <dsp:cNvSpPr/>
      </dsp:nvSpPr>
      <dsp:spPr>
        <a:xfrm>
          <a:off x="115495" y="2469803"/>
          <a:ext cx="1764141" cy="1058485"/>
        </a:xfrm>
        <a:prstGeom prst="rect">
          <a:avLst/>
        </a:prstGeom>
        <a:solidFill>
          <a:srgbClr val="9156D6">
            <a:alpha val="54000"/>
          </a:srgb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SEND FOR REVIEW &amp; COMMENT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Collaborate with others</a:t>
          </a:r>
          <a:endParaRPr lang="en-US" sz="1100" kern="1200" dirty="0"/>
        </a:p>
      </dsp:txBody>
      <dsp:txXfrm>
        <a:off x="115495" y="2469803"/>
        <a:ext cx="1764141" cy="1058485"/>
      </dsp:txXfrm>
    </dsp:sp>
    <dsp:sp modelId="{6E262418-9008-4DE7-B1F0-0039631F898B}">
      <dsp:nvSpPr>
        <dsp:cNvPr id="0" name=""/>
        <dsp:cNvSpPr/>
      </dsp:nvSpPr>
      <dsp:spPr>
        <a:xfrm>
          <a:off x="2056051" y="2469803"/>
          <a:ext cx="1764141" cy="1058485"/>
        </a:xfrm>
        <a:prstGeom prst="rect">
          <a:avLst/>
        </a:prstGeom>
        <a:solidFill>
          <a:srgbClr val="9156D6">
            <a:alpha val="54000"/>
          </a:srgb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SEND FOR SIGNATURE, FILL &amp; SIGN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Obtain signatures</a:t>
          </a:r>
          <a:endParaRPr lang="en-US" sz="1100" kern="1200" dirty="0"/>
        </a:p>
      </dsp:txBody>
      <dsp:txXfrm>
        <a:off x="2056051" y="2469803"/>
        <a:ext cx="1764141" cy="1058485"/>
      </dsp:txXfrm>
    </dsp:sp>
    <dsp:sp modelId="{B9C08E48-34B7-4890-B1C2-12CA18F31054}">
      <dsp:nvSpPr>
        <dsp:cNvPr id="0" name=""/>
        <dsp:cNvSpPr/>
      </dsp:nvSpPr>
      <dsp:spPr>
        <a:xfrm>
          <a:off x="115495" y="3704702"/>
          <a:ext cx="1764141" cy="1058485"/>
        </a:xfrm>
        <a:prstGeom prst="rect">
          <a:avLst/>
        </a:prstGeom>
        <a:solidFill>
          <a:schemeClr val="accent4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ENHANCE SCANS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Enhance quality of scanned documents:</a:t>
          </a:r>
          <a:endParaRPr lang="en-US" sz="1100" kern="1200" dirty="0"/>
        </a:p>
      </dsp:txBody>
      <dsp:txXfrm>
        <a:off x="115495" y="3704702"/>
        <a:ext cx="1764141" cy="1058485"/>
      </dsp:txXfrm>
    </dsp:sp>
    <dsp:sp modelId="{92F49892-6CF7-4B29-834C-5DF2A04ABEF5}">
      <dsp:nvSpPr>
        <dsp:cNvPr id="0" name=""/>
        <dsp:cNvSpPr/>
      </dsp:nvSpPr>
      <dsp:spPr>
        <a:xfrm>
          <a:off x="2056051" y="3704702"/>
          <a:ext cx="1764141" cy="1058485"/>
        </a:xfrm>
        <a:prstGeom prst="rect">
          <a:avLst/>
        </a:prstGeom>
        <a:solidFill>
          <a:schemeClr val="dk1"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PROTECT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Create permissions for access to document or document settings</a:t>
          </a:r>
          <a:endParaRPr lang="en-US" sz="1100" kern="1200" dirty="0"/>
        </a:p>
      </dsp:txBody>
      <dsp:txXfrm>
        <a:off x="2056051" y="3704702"/>
        <a:ext cx="1764141" cy="1058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1E72D-F50A-4884-880A-5499053154EB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288D6-EF4C-4BE8-835F-46D62215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1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 smtClean="0"/>
              <a:t>Sometimes getting this to work in Word can be an issue, especially when we have lots of special formatting. So we can save these tasks for Adobe DC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288D6-EF4C-4BE8-835F-46D6221592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8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4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50" y="4289374"/>
            <a:ext cx="9111675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32454" y="698261"/>
            <a:ext cx="877482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6550" y="5108728"/>
            <a:ext cx="9111676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3470" y="6492875"/>
            <a:ext cx="58484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9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4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142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0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45798" y="609600"/>
            <a:ext cx="10364452" cy="16050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745798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45798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413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273372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805322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805322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9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95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3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8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639330" y="2367092"/>
            <a:ext cx="9638270" cy="342410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0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46" y="828563"/>
            <a:ext cx="9535580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46" y="3657457"/>
            <a:ext cx="9535580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0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80518" y="618517"/>
            <a:ext cx="9893644" cy="159617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680518" y="2367092"/>
            <a:ext cx="4926228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911546" y="2367092"/>
            <a:ext cx="4662616" cy="342410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9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71134" y="618517"/>
            <a:ext cx="9507092" cy="159617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1134" y="2371018"/>
            <a:ext cx="4248667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771135" y="3051012"/>
            <a:ext cx="4248666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71018"/>
            <a:ext cx="5106027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5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8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699"/>
            <a:ext cx="1639331" cy="6913699"/>
          </a:xfrm>
          <a:prstGeom prst="rect">
            <a:avLst/>
          </a:prstGeom>
        </p:spPr>
      </p:pic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329" y="609600"/>
            <a:ext cx="3210133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9329" y="2632852"/>
            <a:ext cx="3210134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9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59" y="609600"/>
            <a:ext cx="5094084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4659" y="2632852"/>
            <a:ext cx="5094084" cy="315834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2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tm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Screen Clippi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699"/>
            <a:ext cx="1639331" cy="6913699"/>
          </a:xfrm>
          <a:prstGeom prst="rect">
            <a:avLst/>
          </a:prstGeom>
        </p:spPr>
      </p:pic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9330" y="618517"/>
            <a:ext cx="963889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9329" y="2367093"/>
            <a:ext cx="963889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9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s://helpx.adobe.com/acrobat/tutorials.htm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Adobe DC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help</a:t>
            </a:r>
            <a:endParaRPr lang="en-US" dirty="0"/>
          </a:p>
        </p:txBody>
      </p:sp>
      <p:pic>
        <p:nvPicPr>
          <p:cNvPr id="5" name="Content Placeholder 4" descr="Screen Clipping">
            <a:hlinkClick r:id="rId2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1349191"/>
            <a:ext cx="6199187" cy="370241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Adobe has tutorials online for learning how to use adobe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1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653935"/>
          </a:xfrm>
        </p:spPr>
        <p:txBody>
          <a:bodyPr anchor="t"/>
          <a:lstStyle/>
          <a:p>
            <a:r>
              <a:rPr lang="en-US" dirty="0" smtClean="0"/>
              <a:t>Tool sets</a:t>
            </a:r>
            <a:endParaRPr lang="en-US" dirty="0"/>
          </a:p>
        </p:txBody>
      </p:sp>
      <p:pic>
        <p:nvPicPr>
          <p:cNvPr id="5" name="Content Placeholder 4" descr="FacultySession_Dec14_Announcement_kse.pdf - Adobe Acrobat Pro DC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609600"/>
            <a:ext cx="7202570" cy="5417128"/>
          </a:xfr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00412312"/>
              </p:ext>
            </p:extLst>
          </p:nvPr>
        </p:nvGraphicFramePr>
        <p:xfrm>
          <a:off x="913774" y="1263536"/>
          <a:ext cx="3935689" cy="476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653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adobe dc as an editing tool?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480552" y="2367092"/>
            <a:ext cx="8797047" cy="3424107"/>
          </a:xfrm>
        </p:spPr>
        <p:txBody>
          <a:bodyPr/>
          <a:lstStyle/>
          <a:p>
            <a:r>
              <a:rPr lang="en-US" dirty="0" smtClean="0"/>
              <a:t>Numbering pages</a:t>
            </a:r>
          </a:p>
          <a:p>
            <a:r>
              <a:rPr lang="en-US" dirty="0" smtClean="0"/>
              <a:t>footers/headers </a:t>
            </a:r>
          </a:p>
          <a:p>
            <a:r>
              <a:rPr lang="en-US" dirty="0" smtClean="0"/>
              <a:t>Altering </a:t>
            </a:r>
            <a:r>
              <a:rPr lang="en-US" cap="none" dirty="0" smtClean="0"/>
              <a:t>the</a:t>
            </a:r>
            <a:r>
              <a:rPr lang="en-US" dirty="0" smtClean="0"/>
              <a:t> layout</a:t>
            </a:r>
          </a:p>
          <a:p>
            <a:r>
              <a:rPr lang="en-US" dirty="0" smtClean="0"/>
              <a:t>Adding hyperlinks </a:t>
            </a:r>
            <a:r>
              <a:rPr lang="en-US" cap="none" dirty="0" smtClean="0"/>
              <a:t>to</a:t>
            </a:r>
            <a:r>
              <a:rPr lang="en-US" dirty="0" smtClean="0"/>
              <a:t> websites</a:t>
            </a:r>
          </a:p>
          <a:p>
            <a:r>
              <a:rPr lang="en-US" dirty="0" smtClean="0"/>
              <a:t>Substituting graphics, diagrams </a:t>
            </a:r>
            <a:r>
              <a:rPr lang="en-US" cap="none" dirty="0" smtClean="0"/>
              <a:t>or</a:t>
            </a:r>
            <a:r>
              <a:rPr lang="en-US" dirty="0" smtClean="0"/>
              <a:t> other images</a:t>
            </a:r>
          </a:p>
          <a:p>
            <a:r>
              <a:rPr lang="en-US" dirty="0" smtClean="0"/>
              <a:t>Editing the text – </a:t>
            </a:r>
            <a:r>
              <a:rPr lang="en-US" cap="none" dirty="0" smtClean="0"/>
              <a:t>Especially helpful when we no longer have access to the original word document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20290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pic>
        <p:nvPicPr>
          <p:cNvPr id="5" name="Picture Placeholder 4" descr="FlippingSessions_kse_AdodbeDC.pdf - Adobe Acrobat Pro DC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7" b="25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 to </a:t>
            </a:r>
            <a:r>
              <a:rPr lang="en-US" sz="3200" cap="none" dirty="0" smtClean="0"/>
              <a:t>FID.medicine.arizona.edu</a:t>
            </a:r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28053508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54</TotalTime>
  <Words>179</Words>
  <Application>Microsoft Office PowerPoint</Application>
  <PresentationFormat>Widescreen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Droplet</vt:lpstr>
      <vt:lpstr>Adobe DC</vt:lpstr>
      <vt:lpstr>Where to find help</vt:lpstr>
      <vt:lpstr>Tool sets</vt:lpstr>
      <vt:lpstr>Why use adobe dc as an editing tool?</vt:lpstr>
      <vt:lpstr>Let’s practice!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DC</dc:title>
  <dc:creator>Karen Spear Ellinwood</dc:creator>
  <cp:lastModifiedBy>Karen Spear Ellinwood</cp:lastModifiedBy>
  <cp:revision>8</cp:revision>
  <dcterms:created xsi:type="dcterms:W3CDTF">2018-12-04T19:01:29Z</dcterms:created>
  <dcterms:modified xsi:type="dcterms:W3CDTF">2018-12-04T19:55:57Z</dcterms:modified>
</cp:coreProperties>
</file>